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3" r:id="rId2"/>
    <p:sldId id="269" r:id="rId3"/>
    <p:sldId id="266" r:id="rId4"/>
    <p:sldId id="259" r:id="rId5"/>
    <p:sldId id="292" r:id="rId6"/>
    <p:sldId id="284" r:id="rId7"/>
    <p:sldId id="294" r:id="rId8"/>
    <p:sldId id="293" r:id="rId9"/>
    <p:sldId id="295" r:id="rId10"/>
    <p:sldId id="297" r:id="rId11"/>
    <p:sldId id="290" r:id="rId12"/>
    <p:sldId id="291" r:id="rId13"/>
    <p:sldId id="302" r:id="rId14"/>
    <p:sldId id="30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99C8575A-E1F5-4AE4-A23D-EFFE2317EFED}">
          <p14:sldIdLst>
            <p14:sldId id="283"/>
          </p14:sldIdLst>
        </p14:section>
        <p14:section name="Раздел без заголовка" id="{2CC4E762-9B5A-49F6-B7D4-F1E8911E7B50}">
          <p14:sldIdLst>
            <p14:sldId id="269"/>
            <p14:sldId id="266"/>
            <p14:sldId id="259"/>
            <p14:sldId id="270"/>
            <p14:sldId id="276"/>
            <p14:sldId id="277"/>
            <p14:sldId id="274"/>
            <p14:sldId id="278"/>
            <p14:sldId id="279"/>
            <p14:sldId id="281"/>
            <p14:sldId id="280"/>
            <p14:sldId id="28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5568" autoAdjust="0"/>
  </p:normalViewPr>
  <p:slideViewPr>
    <p:cSldViewPr>
      <p:cViewPr varScale="1">
        <p:scale>
          <a:sx n="58" d="100"/>
          <a:sy n="58" d="100"/>
        </p:scale>
        <p:origin x="-18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1D0AC7-4DFF-4CF9-89E8-14F994DA9F57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92C4C00A-4961-4772-9031-AB15C47A2C93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Недостаток знаний</a:t>
          </a:r>
          <a:endParaRPr lang="ru-RU" sz="2100" dirty="0">
            <a:latin typeface="Times New Roman" pitchFamily="18" charset="0"/>
            <a:cs typeface="Times New Roman" pitchFamily="18" charset="0"/>
          </a:endParaRPr>
        </a:p>
      </dgm:t>
    </dgm:pt>
    <dgm:pt modelId="{8DBD8D11-53DB-4DC5-90A3-ED7AAC713ADA}" type="parTrans" cxnId="{95931B7A-B0FE-4087-BB41-85ED9A1EA3F3}">
      <dgm:prSet/>
      <dgm:spPr/>
      <dgm:t>
        <a:bodyPr/>
        <a:lstStyle/>
        <a:p>
          <a:endParaRPr lang="ru-RU"/>
        </a:p>
      </dgm:t>
    </dgm:pt>
    <dgm:pt modelId="{FF516D1C-454B-4545-BBDC-B7A8DB16E625}" type="sibTrans" cxnId="{95931B7A-B0FE-4087-BB41-85ED9A1EA3F3}">
      <dgm:prSet/>
      <dgm:spPr/>
      <dgm:t>
        <a:bodyPr/>
        <a:lstStyle/>
        <a:p>
          <a:endParaRPr lang="ru-RU"/>
        </a:p>
      </dgm:t>
    </dgm:pt>
    <dgm:pt modelId="{72C75A32-1570-4A15-A73E-258E26681A57}">
      <dgm:prSet/>
      <dgm:spPr/>
      <dgm:t>
        <a:bodyPr/>
        <a:lstStyle/>
        <a:p>
          <a:r>
            <a:rPr lang="ru-RU" b="1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Недостаток навыков</a:t>
          </a:r>
          <a:endParaRPr lang="ru-RU" dirty="0" smtClean="0">
            <a:latin typeface="Times New Roman" pitchFamily="18" charset="0"/>
            <a:ea typeface="Arial Unicode MS" pitchFamily="34" charset="-128"/>
            <a:cs typeface="Times New Roman" pitchFamily="18" charset="0"/>
          </a:endParaRPr>
        </a:p>
      </dgm:t>
    </dgm:pt>
    <dgm:pt modelId="{032A05E8-7A58-4958-8E6E-2A43C054A4FD}" type="parTrans" cxnId="{D028BAC8-25CC-4A70-94CF-287CE4A8F027}">
      <dgm:prSet/>
      <dgm:spPr/>
      <dgm:t>
        <a:bodyPr/>
        <a:lstStyle/>
        <a:p>
          <a:endParaRPr lang="ru-RU"/>
        </a:p>
      </dgm:t>
    </dgm:pt>
    <dgm:pt modelId="{8457C28A-D7B0-45F7-BF74-A26EB818DF59}" type="sibTrans" cxnId="{D028BAC8-25CC-4A70-94CF-287CE4A8F027}">
      <dgm:prSet/>
      <dgm:spPr/>
      <dgm:t>
        <a:bodyPr/>
        <a:lstStyle/>
        <a:p>
          <a:endParaRPr lang="ru-RU"/>
        </a:p>
      </dgm:t>
    </dgm:pt>
    <dgm:pt modelId="{B59551D7-04FD-4528-A486-5CD67F5B7266}">
      <dgm:prSet phldrT="[Текст]" custT="1"/>
      <dgm:spPr/>
      <dgm:t>
        <a:bodyPr/>
        <a:lstStyle/>
        <a:p>
          <a:r>
            <a:rPr lang="ru-RU" sz="32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включение новых дидактических единиц в программы дисциплин и МДК/ПМ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92C60B63-7A96-4127-B716-55341B33B901}" type="parTrans" cxnId="{1266DE65-FE18-4BE9-8E36-1C4BFE9784E8}">
      <dgm:prSet/>
      <dgm:spPr/>
      <dgm:t>
        <a:bodyPr/>
        <a:lstStyle/>
        <a:p>
          <a:endParaRPr lang="ru-RU"/>
        </a:p>
      </dgm:t>
    </dgm:pt>
    <dgm:pt modelId="{08F63B38-0EC9-4C8D-9147-0DA8AE0C7439}" type="sibTrans" cxnId="{1266DE65-FE18-4BE9-8E36-1C4BFE9784E8}">
      <dgm:prSet/>
      <dgm:spPr/>
      <dgm:t>
        <a:bodyPr/>
        <a:lstStyle/>
        <a:p>
          <a:endParaRPr lang="ru-RU"/>
        </a:p>
      </dgm:t>
    </dgm:pt>
    <dgm:pt modelId="{DAEBC263-E871-432C-B648-978EC36E71F2}">
      <dgm:prSet custT="1"/>
      <dgm:spPr/>
      <dgm:t>
        <a:bodyPr/>
        <a:lstStyle/>
        <a:p>
          <a:r>
            <a:rPr lang="ru-RU" sz="32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усиление практической составляющей программ</a:t>
          </a:r>
        </a:p>
      </dgm:t>
    </dgm:pt>
    <dgm:pt modelId="{2E6FA7ED-9DDE-4C5A-8E66-4A5BEA3B6D95}" type="parTrans" cxnId="{7DAC852B-D7A3-4F5A-91CC-6E7F8E2AB856}">
      <dgm:prSet/>
      <dgm:spPr/>
      <dgm:t>
        <a:bodyPr/>
        <a:lstStyle/>
        <a:p>
          <a:endParaRPr lang="ru-RU"/>
        </a:p>
      </dgm:t>
    </dgm:pt>
    <dgm:pt modelId="{55666BBC-2698-4D40-864B-59C3450A77C2}" type="sibTrans" cxnId="{7DAC852B-D7A3-4F5A-91CC-6E7F8E2AB856}">
      <dgm:prSet/>
      <dgm:spPr/>
      <dgm:t>
        <a:bodyPr/>
        <a:lstStyle/>
        <a:p>
          <a:endParaRPr lang="ru-RU"/>
        </a:p>
      </dgm:t>
    </dgm:pt>
    <dgm:pt modelId="{037C7720-0A7E-4E1E-B135-C4885F69D96F}" type="pres">
      <dgm:prSet presAssocID="{C21D0AC7-4DFF-4CF9-89E8-14F994DA9F5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6DE98A-DA67-493B-A5B7-39F7247431B3}" type="pres">
      <dgm:prSet presAssocID="{92C4C00A-4961-4772-9031-AB15C47A2C93}" presName="linNode" presStyleCnt="0"/>
      <dgm:spPr/>
    </dgm:pt>
    <dgm:pt modelId="{42D339B5-6F09-4E9A-9132-360096683CB6}" type="pres">
      <dgm:prSet presAssocID="{92C4C00A-4961-4772-9031-AB15C47A2C93}" presName="parentText" presStyleLbl="node1" presStyleIdx="0" presStyleCnt="2" custScaleX="86275" custScaleY="78118" custLinFactNeighborX="-1573" custLinFactNeighborY="-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3755E9-0053-46D5-B06B-782943DF9408}" type="pres">
      <dgm:prSet presAssocID="{92C4C00A-4961-4772-9031-AB15C47A2C93}" presName="descendantText" presStyleLbl="alignAccFollowNode1" presStyleIdx="0" presStyleCnt="2" custScaleX="164502" custScaleY="954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CB86C6-21C6-4026-A378-CFE9F0DC44B4}" type="pres">
      <dgm:prSet presAssocID="{FF516D1C-454B-4545-BBDC-B7A8DB16E625}" presName="sp" presStyleCnt="0"/>
      <dgm:spPr/>
    </dgm:pt>
    <dgm:pt modelId="{D4DFF8D7-5251-4B78-B51D-391D3B9DE2A1}" type="pres">
      <dgm:prSet presAssocID="{72C75A32-1570-4A15-A73E-258E26681A57}" presName="linNode" presStyleCnt="0"/>
      <dgm:spPr/>
    </dgm:pt>
    <dgm:pt modelId="{61F186EC-293D-4E7C-893E-6A0309990A4E}" type="pres">
      <dgm:prSet presAssocID="{72C75A32-1570-4A15-A73E-258E26681A57}" presName="parentText" presStyleLbl="node1" presStyleIdx="1" presStyleCnt="2" custScaleX="72759" custScaleY="781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C13BFD-E9D5-4136-BA9E-84F5A076C95D}" type="pres">
      <dgm:prSet presAssocID="{72C75A32-1570-4A15-A73E-258E26681A57}" presName="descendantText" presStyleLbl="alignAccFollowNode1" presStyleIdx="1" presStyleCnt="2" custScaleX="138231" custScaleY="954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6CB432-95CB-4A5A-B40C-245346387916}" type="presOf" srcId="{B59551D7-04FD-4528-A486-5CD67F5B7266}" destId="{083755E9-0053-46D5-B06B-782943DF9408}" srcOrd="0" destOrd="0" presId="urn:microsoft.com/office/officeart/2005/8/layout/vList5"/>
    <dgm:cxn modelId="{9FCC7DA8-C40E-4DB2-96A5-861BA6A9CB2C}" type="presOf" srcId="{92C4C00A-4961-4772-9031-AB15C47A2C93}" destId="{42D339B5-6F09-4E9A-9132-360096683CB6}" srcOrd="0" destOrd="0" presId="urn:microsoft.com/office/officeart/2005/8/layout/vList5"/>
    <dgm:cxn modelId="{4D309E37-CD29-4FC9-8284-87B69C4785DC}" type="presOf" srcId="{DAEBC263-E871-432C-B648-978EC36E71F2}" destId="{09C13BFD-E9D5-4136-BA9E-84F5A076C95D}" srcOrd="0" destOrd="0" presId="urn:microsoft.com/office/officeart/2005/8/layout/vList5"/>
    <dgm:cxn modelId="{95931B7A-B0FE-4087-BB41-85ED9A1EA3F3}" srcId="{C21D0AC7-4DFF-4CF9-89E8-14F994DA9F57}" destId="{92C4C00A-4961-4772-9031-AB15C47A2C93}" srcOrd="0" destOrd="0" parTransId="{8DBD8D11-53DB-4DC5-90A3-ED7AAC713ADA}" sibTransId="{FF516D1C-454B-4545-BBDC-B7A8DB16E625}"/>
    <dgm:cxn modelId="{7DAC852B-D7A3-4F5A-91CC-6E7F8E2AB856}" srcId="{72C75A32-1570-4A15-A73E-258E26681A57}" destId="{DAEBC263-E871-432C-B648-978EC36E71F2}" srcOrd="0" destOrd="0" parTransId="{2E6FA7ED-9DDE-4C5A-8E66-4A5BEA3B6D95}" sibTransId="{55666BBC-2698-4D40-864B-59C3450A77C2}"/>
    <dgm:cxn modelId="{4CA12CD7-1375-442B-8933-7B6411F7C12E}" type="presOf" srcId="{72C75A32-1570-4A15-A73E-258E26681A57}" destId="{61F186EC-293D-4E7C-893E-6A0309990A4E}" srcOrd="0" destOrd="0" presId="urn:microsoft.com/office/officeart/2005/8/layout/vList5"/>
    <dgm:cxn modelId="{1266DE65-FE18-4BE9-8E36-1C4BFE9784E8}" srcId="{92C4C00A-4961-4772-9031-AB15C47A2C93}" destId="{B59551D7-04FD-4528-A486-5CD67F5B7266}" srcOrd="0" destOrd="0" parTransId="{92C60B63-7A96-4127-B716-55341B33B901}" sibTransId="{08F63B38-0EC9-4C8D-9147-0DA8AE0C7439}"/>
    <dgm:cxn modelId="{D028BAC8-25CC-4A70-94CF-287CE4A8F027}" srcId="{C21D0AC7-4DFF-4CF9-89E8-14F994DA9F57}" destId="{72C75A32-1570-4A15-A73E-258E26681A57}" srcOrd="1" destOrd="0" parTransId="{032A05E8-7A58-4958-8E6E-2A43C054A4FD}" sibTransId="{8457C28A-D7B0-45F7-BF74-A26EB818DF59}"/>
    <dgm:cxn modelId="{1DFF80AA-1A2C-4F0B-881F-52CE1EC80A74}" type="presOf" srcId="{C21D0AC7-4DFF-4CF9-89E8-14F994DA9F57}" destId="{037C7720-0A7E-4E1E-B135-C4885F69D96F}" srcOrd="0" destOrd="0" presId="urn:microsoft.com/office/officeart/2005/8/layout/vList5"/>
    <dgm:cxn modelId="{C7AA15B3-AC40-4783-9D16-EC47D2C63CEC}" type="presParOf" srcId="{037C7720-0A7E-4E1E-B135-C4885F69D96F}" destId="{5C6DE98A-DA67-493B-A5B7-39F7247431B3}" srcOrd="0" destOrd="0" presId="urn:microsoft.com/office/officeart/2005/8/layout/vList5"/>
    <dgm:cxn modelId="{2AF2B1C5-0936-4B8D-8E31-0604BE280FF5}" type="presParOf" srcId="{5C6DE98A-DA67-493B-A5B7-39F7247431B3}" destId="{42D339B5-6F09-4E9A-9132-360096683CB6}" srcOrd="0" destOrd="0" presId="urn:microsoft.com/office/officeart/2005/8/layout/vList5"/>
    <dgm:cxn modelId="{7EAFAD4C-FAA7-4942-B05A-57A2F61C659D}" type="presParOf" srcId="{5C6DE98A-DA67-493B-A5B7-39F7247431B3}" destId="{083755E9-0053-46D5-B06B-782943DF9408}" srcOrd="1" destOrd="0" presId="urn:microsoft.com/office/officeart/2005/8/layout/vList5"/>
    <dgm:cxn modelId="{D14B4D26-FDCA-4456-9E89-091A470B110C}" type="presParOf" srcId="{037C7720-0A7E-4E1E-B135-C4885F69D96F}" destId="{7CCB86C6-21C6-4026-A378-CFE9F0DC44B4}" srcOrd="1" destOrd="0" presId="urn:microsoft.com/office/officeart/2005/8/layout/vList5"/>
    <dgm:cxn modelId="{133A473F-62E5-477C-A4DE-3FDB380959A8}" type="presParOf" srcId="{037C7720-0A7E-4E1E-B135-C4885F69D96F}" destId="{D4DFF8D7-5251-4B78-B51D-391D3B9DE2A1}" srcOrd="2" destOrd="0" presId="urn:microsoft.com/office/officeart/2005/8/layout/vList5"/>
    <dgm:cxn modelId="{55062953-6F95-4422-8CC8-93525710FDD2}" type="presParOf" srcId="{D4DFF8D7-5251-4B78-B51D-391D3B9DE2A1}" destId="{61F186EC-293D-4E7C-893E-6A0309990A4E}" srcOrd="0" destOrd="0" presId="urn:microsoft.com/office/officeart/2005/8/layout/vList5"/>
    <dgm:cxn modelId="{34275387-F3B3-43D3-A4B4-F3D3DCFEC375}" type="presParOf" srcId="{D4DFF8D7-5251-4B78-B51D-391D3B9DE2A1}" destId="{09C13BFD-E9D5-4136-BA9E-84F5A076C95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141CD4-01C4-43AD-9EC0-EA25322ABEA9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E2A5F1F4-2613-4F16-8378-CEFAD0EC91AA}">
      <dgm:prSet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Корректировка</a:t>
          </a:r>
        </a:p>
      </dgm:t>
    </dgm:pt>
    <dgm:pt modelId="{8138534E-4B39-4455-9A1E-F053C84DF38B}" type="parTrans" cxnId="{3364CB7E-80AD-41AF-8240-6493345B74FE}">
      <dgm:prSet/>
      <dgm:spPr/>
      <dgm:t>
        <a:bodyPr/>
        <a:lstStyle/>
        <a:p>
          <a:endParaRPr lang="ru-RU"/>
        </a:p>
      </dgm:t>
    </dgm:pt>
    <dgm:pt modelId="{0151C405-8AFF-40DE-A2B2-A3D6ADD8758C}" type="sibTrans" cxnId="{3364CB7E-80AD-41AF-8240-6493345B74FE}">
      <dgm:prSet/>
      <dgm:spPr/>
      <dgm:t>
        <a:bodyPr/>
        <a:lstStyle/>
        <a:p>
          <a:endParaRPr lang="ru-RU"/>
        </a:p>
      </dgm:t>
    </dgm:pt>
    <dgm:pt modelId="{8A8A0499-59A2-4997-B6C3-6536BC37203E}">
      <dgm:prSet custT="1"/>
      <dgm:spPr/>
      <dgm:t>
        <a:bodyPr/>
        <a:lstStyle/>
        <a:p>
          <a:r>
            <a:rPr lang="ru-RU" sz="3600" b="1" dirty="0" smtClean="0">
              <a:latin typeface="Times New Roman" pitchFamily="18" charset="0"/>
              <a:cs typeface="Times New Roman" pitchFamily="18" charset="0"/>
            </a:rPr>
            <a:t>Внесения изменений и дополнений в ППКРС </a:t>
          </a:r>
          <a:r>
            <a:rPr lang="ru-RU" sz="3600" b="1" i="1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3600" b="1" i="1" dirty="0" smtClean="0">
              <a:latin typeface="Times New Roman" pitchFamily="18" charset="0"/>
              <a:cs typeface="Times New Roman" pitchFamily="18" charset="0"/>
            </a:rPr>
            <a:t>с учетом требований работодателей)</a:t>
          </a:r>
          <a:endParaRPr lang="ru-RU" sz="36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58ED19D6-1AEE-49E0-AA19-E582BEF5E624}" type="parTrans" cxnId="{D459B044-5118-48E8-B7D2-21D2ECEB5C74}">
      <dgm:prSet/>
      <dgm:spPr/>
      <dgm:t>
        <a:bodyPr/>
        <a:lstStyle/>
        <a:p>
          <a:endParaRPr lang="ru-RU"/>
        </a:p>
      </dgm:t>
    </dgm:pt>
    <dgm:pt modelId="{3769FC51-B9A0-410C-8AF2-BBD475C82706}" type="sibTrans" cxnId="{D459B044-5118-48E8-B7D2-21D2ECEB5C74}">
      <dgm:prSet/>
      <dgm:spPr/>
      <dgm:t>
        <a:bodyPr/>
        <a:lstStyle/>
        <a:p>
          <a:endParaRPr lang="ru-RU"/>
        </a:p>
      </dgm:t>
    </dgm:pt>
    <dgm:pt modelId="{1987307E-D568-4B81-8BF9-CBD081FF83AE}" type="pres">
      <dgm:prSet presAssocID="{08141CD4-01C4-43AD-9EC0-EA25322ABE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A51388-6725-4632-A879-620BBC520AD3}" type="pres">
      <dgm:prSet presAssocID="{E2A5F1F4-2613-4F16-8378-CEFAD0EC91AA}" presName="linNode" presStyleCnt="0"/>
      <dgm:spPr/>
    </dgm:pt>
    <dgm:pt modelId="{3536BEE3-06C7-4A30-84E5-7A6BBBCC9A0F}" type="pres">
      <dgm:prSet presAssocID="{E2A5F1F4-2613-4F16-8378-CEFAD0EC91AA}" presName="parentText" presStyleLbl="node1" presStyleIdx="0" presStyleCnt="1" custScaleX="68196" custScaleY="8353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55BF57-ABBC-4AC7-8654-D8365EBEB607}" type="pres">
      <dgm:prSet presAssocID="{E2A5F1F4-2613-4F16-8378-CEFAD0EC91AA}" presName="descendantText" presStyleLbl="alignAccFollowNode1" presStyleIdx="0" presStyleCnt="1" custScaleY="1220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59B044-5118-48E8-B7D2-21D2ECEB5C74}" srcId="{E2A5F1F4-2613-4F16-8378-CEFAD0EC91AA}" destId="{8A8A0499-59A2-4997-B6C3-6536BC37203E}" srcOrd="0" destOrd="0" parTransId="{58ED19D6-1AEE-49E0-AA19-E582BEF5E624}" sibTransId="{3769FC51-B9A0-410C-8AF2-BBD475C82706}"/>
    <dgm:cxn modelId="{5569425D-CC56-411F-9BCB-D61F54268D98}" type="presOf" srcId="{8A8A0499-59A2-4997-B6C3-6536BC37203E}" destId="{B355BF57-ABBC-4AC7-8654-D8365EBEB607}" srcOrd="0" destOrd="0" presId="urn:microsoft.com/office/officeart/2005/8/layout/vList5"/>
    <dgm:cxn modelId="{CC68E248-F720-49D6-833F-DF8E3A1C2CAF}" type="presOf" srcId="{08141CD4-01C4-43AD-9EC0-EA25322ABEA9}" destId="{1987307E-D568-4B81-8BF9-CBD081FF83AE}" srcOrd="0" destOrd="0" presId="urn:microsoft.com/office/officeart/2005/8/layout/vList5"/>
    <dgm:cxn modelId="{A8EF43C2-FEE2-4937-A4EA-2F4EBB66BDAE}" type="presOf" srcId="{E2A5F1F4-2613-4F16-8378-CEFAD0EC91AA}" destId="{3536BEE3-06C7-4A30-84E5-7A6BBBCC9A0F}" srcOrd="0" destOrd="0" presId="urn:microsoft.com/office/officeart/2005/8/layout/vList5"/>
    <dgm:cxn modelId="{3364CB7E-80AD-41AF-8240-6493345B74FE}" srcId="{08141CD4-01C4-43AD-9EC0-EA25322ABEA9}" destId="{E2A5F1F4-2613-4F16-8378-CEFAD0EC91AA}" srcOrd="0" destOrd="0" parTransId="{8138534E-4B39-4455-9A1E-F053C84DF38B}" sibTransId="{0151C405-8AFF-40DE-A2B2-A3D6ADD8758C}"/>
    <dgm:cxn modelId="{1E00FCE1-FBB3-4CFD-B2FE-7CA945EA116D}" type="presParOf" srcId="{1987307E-D568-4B81-8BF9-CBD081FF83AE}" destId="{9FA51388-6725-4632-A879-620BBC520AD3}" srcOrd="0" destOrd="0" presId="urn:microsoft.com/office/officeart/2005/8/layout/vList5"/>
    <dgm:cxn modelId="{BB8D339F-094E-4827-A997-4BB41D35CD22}" type="presParOf" srcId="{9FA51388-6725-4632-A879-620BBC520AD3}" destId="{3536BEE3-06C7-4A30-84E5-7A6BBBCC9A0F}" srcOrd="0" destOrd="0" presId="urn:microsoft.com/office/officeart/2005/8/layout/vList5"/>
    <dgm:cxn modelId="{1B0701EC-5004-43C3-BF56-9FCA0D2DD0BE}" type="presParOf" srcId="{9FA51388-6725-4632-A879-620BBC520AD3}" destId="{B355BF57-ABBC-4AC7-8654-D8365EBEB60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97EB36-89FF-496D-8004-7B4B945C9121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83E88019-CC38-435C-AC8F-BB02735C9D9D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Анализ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4062290A-4C68-4308-B7BE-B3E92ECC7C2A}" type="parTrans" cxnId="{806AB192-B9C5-416D-AAF0-603EBC0C1E14}">
      <dgm:prSet/>
      <dgm:spPr/>
      <dgm:t>
        <a:bodyPr/>
        <a:lstStyle/>
        <a:p>
          <a:endParaRPr lang="ru-RU"/>
        </a:p>
      </dgm:t>
    </dgm:pt>
    <dgm:pt modelId="{203321BB-C209-42B1-8C6A-5AB3BB0C03EE}" type="sibTrans" cxnId="{806AB192-B9C5-416D-AAF0-603EBC0C1E14}">
      <dgm:prSet/>
      <dgm:spPr/>
      <dgm:t>
        <a:bodyPr/>
        <a:lstStyle/>
        <a:p>
          <a:endParaRPr lang="ru-RU"/>
        </a:p>
      </dgm:t>
    </dgm:pt>
    <dgm:pt modelId="{C9428555-3BB8-4FD1-8085-1AFD3CE961E0}">
      <dgm:prSet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Распределение часов</a:t>
          </a:r>
        </a:p>
      </dgm:t>
    </dgm:pt>
    <dgm:pt modelId="{13BB0F42-A342-4A7E-8E85-7466BF8D7D85}" type="parTrans" cxnId="{6169B898-BBC6-4537-AC47-BE8E2792EEE6}">
      <dgm:prSet/>
      <dgm:spPr/>
      <dgm:t>
        <a:bodyPr/>
        <a:lstStyle/>
        <a:p>
          <a:endParaRPr lang="ru-RU"/>
        </a:p>
      </dgm:t>
    </dgm:pt>
    <dgm:pt modelId="{E784B185-D9DC-4978-831A-4F1E47CCAC3D}" type="sibTrans" cxnId="{6169B898-BBC6-4537-AC47-BE8E2792EEE6}">
      <dgm:prSet/>
      <dgm:spPr/>
      <dgm:t>
        <a:bodyPr/>
        <a:lstStyle/>
        <a:p>
          <a:endParaRPr lang="ru-RU"/>
        </a:p>
      </dgm:t>
    </dgm:pt>
    <dgm:pt modelId="{8CB5A20C-6C14-4837-AE45-753ED2999376}">
      <dgm:prSet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Методическое обеспечение</a:t>
          </a:r>
        </a:p>
      </dgm:t>
    </dgm:pt>
    <dgm:pt modelId="{FCD76C86-C9D3-4039-997E-7D8595B7EDA3}" type="parTrans" cxnId="{5617B7F9-FC07-46CE-B095-256BB84F27CE}">
      <dgm:prSet/>
      <dgm:spPr/>
      <dgm:t>
        <a:bodyPr/>
        <a:lstStyle/>
        <a:p>
          <a:endParaRPr lang="ru-RU"/>
        </a:p>
      </dgm:t>
    </dgm:pt>
    <dgm:pt modelId="{3E186320-9AE7-4DD8-B314-43D0C80EAE8E}" type="sibTrans" cxnId="{5617B7F9-FC07-46CE-B095-256BB84F27CE}">
      <dgm:prSet/>
      <dgm:spPr/>
      <dgm:t>
        <a:bodyPr/>
        <a:lstStyle/>
        <a:p>
          <a:endParaRPr lang="ru-RU"/>
        </a:p>
      </dgm:t>
    </dgm:pt>
    <dgm:pt modelId="{915B5DF0-67D7-4E34-A8FE-1AE563C3B806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Анализ ФГОС на соответствие  требованиям </a:t>
          </a:r>
          <a:r>
            <a:rPr lang="ru-RU" sz="2400" b="1" dirty="0" err="1" smtClean="0"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WorldSkills</a:t>
          </a:r>
          <a:r>
            <a:rPr lang="ru-RU" sz="2400" b="1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 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E7DED686-1599-4F68-8434-FC7D887B235B}" type="parTrans" cxnId="{7180A6C6-B304-4DEB-9531-A188B095D89A}">
      <dgm:prSet/>
      <dgm:spPr/>
      <dgm:t>
        <a:bodyPr/>
        <a:lstStyle/>
        <a:p>
          <a:endParaRPr lang="ru-RU"/>
        </a:p>
      </dgm:t>
    </dgm:pt>
    <dgm:pt modelId="{2C129213-2D40-4FC9-B116-B6DE9694BBC4}" type="sibTrans" cxnId="{7180A6C6-B304-4DEB-9531-A188B095D89A}">
      <dgm:prSet/>
      <dgm:spPr/>
      <dgm:t>
        <a:bodyPr/>
        <a:lstStyle/>
        <a:p>
          <a:endParaRPr lang="ru-RU"/>
        </a:p>
      </dgm:t>
    </dgm:pt>
    <dgm:pt modelId="{A6CEF31A-6605-4296-8521-E80CAD096F68}">
      <dgm:prSet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Увеличение объёма часов на </a:t>
          </a:r>
          <a:r>
            <a:rPr lang="ru-RU" sz="2400" b="1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УП и ПП</a:t>
          </a:r>
          <a:endParaRPr lang="ru-RU" sz="2400" b="1" dirty="0" smtClean="0">
            <a:latin typeface="Times New Roman" pitchFamily="18" charset="0"/>
            <a:ea typeface="Arial Unicode MS" pitchFamily="34" charset="-128"/>
            <a:cs typeface="Times New Roman" pitchFamily="18" charset="0"/>
          </a:endParaRPr>
        </a:p>
      </dgm:t>
    </dgm:pt>
    <dgm:pt modelId="{C0665B13-92CD-4CE4-BA2F-1F93C7F52B41}" type="parTrans" cxnId="{F0C5E6E5-D7D9-4EB6-9309-6DF4A5E198BF}">
      <dgm:prSet/>
      <dgm:spPr/>
      <dgm:t>
        <a:bodyPr/>
        <a:lstStyle/>
        <a:p>
          <a:endParaRPr lang="ru-RU"/>
        </a:p>
      </dgm:t>
    </dgm:pt>
    <dgm:pt modelId="{FBFA5AB2-2891-4DF5-A520-F595DB5EF164}" type="sibTrans" cxnId="{F0C5E6E5-D7D9-4EB6-9309-6DF4A5E198BF}">
      <dgm:prSet/>
      <dgm:spPr/>
      <dgm:t>
        <a:bodyPr/>
        <a:lstStyle/>
        <a:p>
          <a:endParaRPr lang="ru-RU"/>
        </a:p>
      </dgm:t>
    </dgm:pt>
    <dgm:pt modelId="{D6A3CC6B-22A6-4723-8400-2827E3CB9D99}">
      <dgm:prSet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Оформление необходимой документации </a:t>
          </a:r>
        </a:p>
      </dgm:t>
    </dgm:pt>
    <dgm:pt modelId="{D60CAF1F-8570-4535-B1D7-5E25BB237CF4}" type="parTrans" cxnId="{32215D60-00C9-453B-93CC-A75F41808582}">
      <dgm:prSet/>
      <dgm:spPr/>
      <dgm:t>
        <a:bodyPr/>
        <a:lstStyle/>
        <a:p>
          <a:endParaRPr lang="ru-RU"/>
        </a:p>
      </dgm:t>
    </dgm:pt>
    <dgm:pt modelId="{26786591-E991-4514-9F34-500ABE39F435}" type="sibTrans" cxnId="{32215D60-00C9-453B-93CC-A75F41808582}">
      <dgm:prSet/>
      <dgm:spPr/>
      <dgm:t>
        <a:bodyPr/>
        <a:lstStyle/>
        <a:p>
          <a:endParaRPr lang="ru-RU"/>
        </a:p>
      </dgm:t>
    </dgm:pt>
    <dgm:pt modelId="{6FAAFFD2-C1B7-45D5-9646-C338DCB1A039}">
      <dgm:prSet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Введение новых дисциплин/МДК/ПМ </a:t>
          </a:r>
        </a:p>
      </dgm:t>
    </dgm:pt>
    <dgm:pt modelId="{427D496A-817C-4FF0-934B-344BEBDAEDF5}" type="sibTrans" cxnId="{342EA0EB-1385-4BEF-AB16-342281BE38F0}">
      <dgm:prSet/>
      <dgm:spPr/>
      <dgm:t>
        <a:bodyPr/>
        <a:lstStyle/>
        <a:p>
          <a:endParaRPr lang="ru-RU"/>
        </a:p>
      </dgm:t>
    </dgm:pt>
    <dgm:pt modelId="{BF6708B6-DC1F-40BD-98E8-327C226D31DA}" type="parTrans" cxnId="{342EA0EB-1385-4BEF-AB16-342281BE38F0}">
      <dgm:prSet/>
      <dgm:spPr/>
      <dgm:t>
        <a:bodyPr/>
        <a:lstStyle/>
        <a:p>
          <a:endParaRPr lang="ru-RU"/>
        </a:p>
      </dgm:t>
    </dgm:pt>
    <dgm:pt modelId="{79FF303D-5ACB-4DE9-8F46-64411CDF2C01}" type="pres">
      <dgm:prSet presAssocID="{2597EB36-89FF-496D-8004-7B4B945C912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2EA7A2-9EE3-462D-BDC0-84A026445A18}" type="pres">
      <dgm:prSet presAssocID="{83E88019-CC38-435C-AC8F-BB02735C9D9D}" presName="linNode" presStyleCnt="0"/>
      <dgm:spPr/>
    </dgm:pt>
    <dgm:pt modelId="{8573EDB6-8DA1-4562-BC9D-D71A04F7E05F}" type="pres">
      <dgm:prSet presAssocID="{83E88019-CC38-435C-AC8F-BB02735C9D9D}" presName="parentText" presStyleLbl="node1" presStyleIdx="0" presStyleCnt="3" custScaleX="80180" custLinFactNeighborX="-422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5BE3A2-398A-45DA-AECC-D9EE9E7D56C4}" type="pres">
      <dgm:prSet presAssocID="{83E88019-CC38-435C-AC8F-BB02735C9D9D}" presName="descendantText" presStyleLbl="alignAccFollowNode1" presStyleIdx="0" presStyleCnt="3" custScaleY="1129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D17FDE-94C6-47FC-B412-A397D803B913}" type="pres">
      <dgm:prSet presAssocID="{203321BB-C209-42B1-8C6A-5AB3BB0C03EE}" presName="sp" presStyleCnt="0"/>
      <dgm:spPr/>
    </dgm:pt>
    <dgm:pt modelId="{783576D0-CA39-47A8-AA16-8B2885BFF7E6}" type="pres">
      <dgm:prSet presAssocID="{C9428555-3BB8-4FD1-8085-1AFD3CE961E0}" presName="linNode" presStyleCnt="0"/>
      <dgm:spPr/>
    </dgm:pt>
    <dgm:pt modelId="{202557F2-C059-40D1-80BF-CB4CE43FB827}" type="pres">
      <dgm:prSet presAssocID="{C9428555-3BB8-4FD1-8085-1AFD3CE961E0}" presName="parentText" presStyleLbl="node1" presStyleIdx="1" presStyleCnt="3" custScaleX="80180" custLinFactNeighborX="-422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69E960-F770-44E8-A9BD-E60CE1FC8DFE}" type="pres">
      <dgm:prSet presAssocID="{C9428555-3BB8-4FD1-8085-1AFD3CE961E0}" presName="descendantText" presStyleLbl="alignAccFollowNode1" presStyleIdx="1" presStyleCnt="3" custScaleY="148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DBEEB4-C7D7-4974-88DC-19B559CC5DB5}" type="pres">
      <dgm:prSet presAssocID="{E784B185-D9DC-4978-831A-4F1E47CCAC3D}" presName="sp" presStyleCnt="0"/>
      <dgm:spPr/>
    </dgm:pt>
    <dgm:pt modelId="{349A38AD-8796-4AA6-83BA-69D59424A9DC}" type="pres">
      <dgm:prSet presAssocID="{8CB5A20C-6C14-4837-AE45-753ED2999376}" presName="linNode" presStyleCnt="0"/>
      <dgm:spPr/>
    </dgm:pt>
    <dgm:pt modelId="{DEBF4E60-7A46-4B11-8CD0-D5292263C1E5}" type="pres">
      <dgm:prSet presAssocID="{8CB5A20C-6C14-4837-AE45-753ED2999376}" presName="parentText" presStyleLbl="node1" presStyleIdx="2" presStyleCnt="3" custScaleX="80180" custLinFactNeighborX="-422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48C620-0CD7-467F-B96B-D22B2A9EF3D0}" type="pres">
      <dgm:prSet presAssocID="{8CB5A20C-6C14-4837-AE45-753ED2999376}" presName="descendantText" presStyleLbl="alignAccFollowNode1" presStyleIdx="2" presStyleCnt="3" custScaleY="1129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E15D12-1D99-48FE-98E3-E080149CCD83}" type="presOf" srcId="{83E88019-CC38-435C-AC8F-BB02735C9D9D}" destId="{8573EDB6-8DA1-4562-BC9D-D71A04F7E05F}" srcOrd="0" destOrd="0" presId="urn:microsoft.com/office/officeart/2005/8/layout/vList5"/>
    <dgm:cxn modelId="{7180A6C6-B304-4DEB-9531-A188B095D89A}" srcId="{83E88019-CC38-435C-AC8F-BB02735C9D9D}" destId="{915B5DF0-67D7-4E34-A8FE-1AE563C3B806}" srcOrd="0" destOrd="0" parTransId="{E7DED686-1599-4F68-8434-FC7D887B235B}" sibTransId="{2C129213-2D40-4FC9-B116-B6DE9694BBC4}"/>
    <dgm:cxn modelId="{E8D1781C-FC6B-4D3D-8363-F2130A83FF7F}" type="presOf" srcId="{915B5DF0-67D7-4E34-A8FE-1AE563C3B806}" destId="{635BE3A2-398A-45DA-AECC-D9EE9E7D56C4}" srcOrd="0" destOrd="0" presId="urn:microsoft.com/office/officeart/2005/8/layout/vList5"/>
    <dgm:cxn modelId="{DF99B42E-F9C6-47E5-9F46-FA9FFB3B5631}" type="presOf" srcId="{2597EB36-89FF-496D-8004-7B4B945C9121}" destId="{79FF303D-5ACB-4DE9-8F46-64411CDF2C01}" srcOrd="0" destOrd="0" presId="urn:microsoft.com/office/officeart/2005/8/layout/vList5"/>
    <dgm:cxn modelId="{342EA0EB-1385-4BEF-AB16-342281BE38F0}" srcId="{C9428555-3BB8-4FD1-8085-1AFD3CE961E0}" destId="{6FAAFFD2-C1B7-45D5-9646-C338DCB1A039}" srcOrd="1" destOrd="0" parTransId="{BF6708B6-DC1F-40BD-98E8-327C226D31DA}" sibTransId="{427D496A-817C-4FF0-934B-344BEBDAEDF5}"/>
    <dgm:cxn modelId="{806AB192-B9C5-416D-AAF0-603EBC0C1E14}" srcId="{2597EB36-89FF-496D-8004-7B4B945C9121}" destId="{83E88019-CC38-435C-AC8F-BB02735C9D9D}" srcOrd="0" destOrd="0" parTransId="{4062290A-4C68-4308-B7BE-B3E92ECC7C2A}" sibTransId="{203321BB-C209-42B1-8C6A-5AB3BB0C03EE}"/>
    <dgm:cxn modelId="{19CF0CA9-19CC-4153-A3ED-7749F7960DEC}" type="presOf" srcId="{8CB5A20C-6C14-4837-AE45-753ED2999376}" destId="{DEBF4E60-7A46-4B11-8CD0-D5292263C1E5}" srcOrd="0" destOrd="0" presId="urn:microsoft.com/office/officeart/2005/8/layout/vList5"/>
    <dgm:cxn modelId="{22423ED9-C1BE-4AFB-8574-2AA261D49979}" type="presOf" srcId="{6FAAFFD2-C1B7-45D5-9646-C338DCB1A039}" destId="{1D69E960-F770-44E8-A9BD-E60CE1FC8DFE}" srcOrd="0" destOrd="1" presId="urn:microsoft.com/office/officeart/2005/8/layout/vList5"/>
    <dgm:cxn modelId="{2E3188F2-547B-4E76-A0DD-F6C4A0B6B437}" type="presOf" srcId="{A6CEF31A-6605-4296-8521-E80CAD096F68}" destId="{1D69E960-F770-44E8-A9BD-E60CE1FC8DFE}" srcOrd="0" destOrd="0" presId="urn:microsoft.com/office/officeart/2005/8/layout/vList5"/>
    <dgm:cxn modelId="{FB878D25-13EF-4A2C-8754-ACFD6A378E85}" type="presOf" srcId="{C9428555-3BB8-4FD1-8085-1AFD3CE961E0}" destId="{202557F2-C059-40D1-80BF-CB4CE43FB827}" srcOrd="0" destOrd="0" presId="urn:microsoft.com/office/officeart/2005/8/layout/vList5"/>
    <dgm:cxn modelId="{6169B898-BBC6-4537-AC47-BE8E2792EEE6}" srcId="{2597EB36-89FF-496D-8004-7B4B945C9121}" destId="{C9428555-3BB8-4FD1-8085-1AFD3CE961E0}" srcOrd="1" destOrd="0" parTransId="{13BB0F42-A342-4A7E-8E85-7466BF8D7D85}" sibTransId="{E784B185-D9DC-4978-831A-4F1E47CCAC3D}"/>
    <dgm:cxn modelId="{5617B7F9-FC07-46CE-B095-256BB84F27CE}" srcId="{2597EB36-89FF-496D-8004-7B4B945C9121}" destId="{8CB5A20C-6C14-4837-AE45-753ED2999376}" srcOrd="2" destOrd="0" parTransId="{FCD76C86-C9D3-4039-997E-7D8595B7EDA3}" sibTransId="{3E186320-9AE7-4DD8-B314-43D0C80EAE8E}"/>
    <dgm:cxn modelId="{C419BD1C-880B-4409-A71C-DB0CCF94A607}" type="presOf" srcId="{D6A3CC6B-22A6-4723-8400-2827E3CB9D99}" destId="{C648C620-0CD7-467F-B96B-D22B2A9EF3D0}" srcOrd="0" destOrd="0" presId="urn:microsoft.com/office/officeart/2005/8/layout/vList5"/>
    <dgm:cxn modelId="{F0C5E6E5-D7D9-4EB6-9309-6DF4A5E198BF}" srcId="{C9428555-3BB8-4FD1-8085-1AFD3CE961E0}" destId="{A6CEF31A-6605-4296-8521-E80CAD096F68}" srcOrd="0" destOrd="0" parTransId="{C0665B13-92CD-4CE4-BA2F-1F93C7F52B41}" sibTransId="{FBFA5AB2-2891-4DF5-A520-F595DB5EF164}"/>
    <dgm:cxn modelId="{32215D60-00C9-453B-93CC-A75F41808582}" srcId="{8CB5A20C-6C14-4837-AE45-753ED2999376}" destId="{D6A3CC6B-22A6-4723-8400-2827E3CB9D99}" srcOrd="0" destOrd="0" parTransId="{D60CAF1F-8570-4535-B1D7-5E25BB237CF4}" sibTransId="{26786591-E991-4514-9F34-500ABE39F435}"/>
    <dgm:cxn modelId="{73E9E165-83CE-455A-B687-B5DD70EAB97C}" type="presParOf" srcId="{79FF303D-5ACB-4DE9-8F46-64411CDF2C01}" destId="{2D2EA7A2-9EE3-462D-BDC0-84A026445A18}" srcOrd="0" destOrd="0" presId="urn:microsoft.com/office/officeart/2005/8/layout/vList5"/>
    <dgm:cxn modelId="{983805E9-2AC0-4F80-87CD-BE9A3A80DC47}" type="presParOf" srcId="{2D2EA7A2-9EE3-462D-BDC0-84A026445A18}" destId="{8573EDB6-8DA1-4562-BC9D-D71A04F7E05F}" srcOrd="0" destOrd="0" presId="urn:microsoft.com/office/officeart/2005/8/layout/vList5"/>
    <dgm:cxn modelId="{291A82E0-A212-49A9-9B8C-F94C44BB3BF5}" type="presParOf" srcId="{2D2EA7A2-9EE3-462D-BDC0-84A026445A18}" destId="{635BE3A2-398A-45DA-AECC-D9EE9E7D56C4}" srcOrd="1" destOrd="0" presId="urn:microsoft.com/office/officeart/2005/8/layout/vList5"/>
    <dgm:cxn modelId="{910BAA2F-AB1D-4207-9594-66A77F8F35AD}" type="presParOf" srcId="{79FF303D-5ACB-4DE9-8F46-64411CDF2C01}" destId="{DFD17FDE-94C6-47FC-B412-A397D803B913}" srcOrd="1" destOrd="0" presId="urn:microsoft.com/office/officeart/2005/8/layout/vList5"/>
    <dgm:cxn modelId="{36DE9FE6-20D1-4639-AFE0-C248C281CB7A}" type="presParOf" srcId="{79FF303D-5ACB-4DE9-8F46-64411CDF2C01}" destId="{783576D0-CA39-47A8-AA16-8B2885BFF7E6}" srcOrd="2" destOrd="0" presId="urn:microsoft.com/office/officeart/2005/8/layout/vList5"/>
    <dgm:cxn modelId="{2B554840-8722-4016-BBC4-30B3ECA82013}" type="presParOf" srcId="{783576D0-CA39-47A8-AA16-8B2885BFF7E6}" destId="{202557F2-C059-40D1-80BF-CB4CE43FB827}" srcOrd="0" destOrd="0" presId="urn:microsoft.com/office/officeart/2005/8/layout/vList5"/>
    <dgm:cxn modelId="{C9CB90A9-39CD-4383-8EBD-F1F316A5DD21}" type="presParOf" srcId="{783576D0-CA39-47A8-AA16-8B2885BFF7E6}" destId="{1D69E960-F770-44E8-A9BD-E60CE1FC8DFE}" srcOrd="1" destOrd="0" presId="urn:microsoft.com/office/officeart/2005/8/layout/vList5"/>
    <dgm:cxn modelId="{0013510E-3D51-421C-A5E2-4190905F7905}" type="presParOf" srcId="{79FF303D-5ACB-4DE9-8F46-64411CDF2C01}" destId="{BCDBEEB4-C7D7-4974-88DC-19B559CC5DB5}" srcOrd="3" destOrd="0" presId="urn:microsoft.com/office/officeart/2005/8/layout/vList5"/>
    <dgm:cxn modelId="{DB7C31BA-F068-48DC-9C80-B8237F04B7C2}" type="presParOf" srcId="{79FF303D-5ACB-4DE9-8F46-64411CDF2C01}" destId="{349A38AD-8796-4AA6-83BA-69D59424A9DC}" srcOrd="4" destOrd="0" presId="urn:microsoft.com/office/officeart/2005/8/layout/vList5"/>
    <dgm:cxn modelId="{4E27DA0D-F5DD-45E5-83A2-1C33E035196C}" type="presParOf" srcId="{349A38AD-8796-4AA6-83BA-69D59424A9DC}" destId="{DEBF4E60-7A46-4B11-8CD0-D5292263C1E5}" srcOrd="0" destOrd="0" presId="urn:microsoft.com/office/officeart/2005/8/layout/vList5"/>
    <dgm:cxn modelId="{C98E9209-FA7E-4ED4-A066-2B39FEC27236}" type="presParOf" srcId="{349A38AD-8796-4AA6-83BA-69D59424A9DC}" destId="{C648C620-0CD7-467F-B96B-D22B2A9EF3D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3755E9-0053-46D5-B06B-782943DF9408}">
      <dsp:nvSpPr>
        <dsp:cNvPr id="0" name=""/>
        <dsp:cNvSpPr/>
      </dsp:nvSpPr>
      <dsp:spPr>
        <a:xfrm rot="5400000">
          <a:off x="4697216" y="-2644918"/>
          <a:ext cx="1569282" cy="6894914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включение новых дидактических единиц в программы дисциплин и МДК/ПМ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697216" y="-2644918"/>
        <a:ext cx="1569282" cy="6894914"/>
      </dsp:txXfrm>
    </dsp:sp>
    <dsp:sp modelId="{42D339B5-6F09-4E9A-9132-360096683CB6}">
      <dsp:nvSpPr>
        <dsp:cNvPr id="0" name=""/>
        <dsp:cNvSpPr/>
      </dsp:nvSpPr>
      <dsp:spPr>
        <a:xfrm>
          <a:off x="0" y="0"/>
          <a:ext cx="2034066" cy="160458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Недостаток знаний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2034066" cy="1604587"/>
      </dsp:txXfrm>
    </dsp:sp>
    <dsp:sp modelId="{09C13BFD-E9D5-4136-BA9E-84F5A076C95D}">
      <dsp:nvSpPr>
        <dsp:cNvPr id="0" name=""/>
        <dsp:cNvSpPr/>
      </dsp:nvSpPr>
      <dsp:spPr>
        <a:xfrm rot="5400000">
          <a:off x="4700096" y="-934817"/>
          <a:ext cx="1569282" cy="6889293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усиление практической составляющей программ</a:t>
          </a:r>
        </a:p>
      </dsp:txBody>
      <dsp:txXfrm rot="5400000">
        <a:off x="4700096" y="-934817"/>
        <a:ext cx="1569282" cy="6889293"/>
      </dsp:txXfrm>
    </dsp:sp>
    <dsp:sp modelId="{61F186EC-293D-4E7C-893E-6A0309990A4E}">
      <dsp:nvSpPr>
        <dsp:cNvPr id="0" name=""/>
        <dsp:cNvSpPr/>
      </dsp:nvSpPr>
      <dsp:spPr>
        <a:xfrm>
          <a:off x="333" y="1707535"/>
          <a:ext cx="2039757" cy="160458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Недостаток навыков</a:t>
          </a:r>
          <a:endParaRPr lang="ru-RU" sz="2500" kern="1200" dirty="0" smtClean="0">
            <a:latin typeface="Times New Roman" pitchFamily="18" charset="0"/>
            <a:ea typeface="Arial Unicode MS" pitchFamily="34" charset="-128"/>
            <a:cs typeface="Times New Roman" pitchFamily="18" charset="0"/>
          </a:endParaRPr>
        </a:p>
      </dsp:txBody>
      <dsp:txXfrm>
        <a:off x="333" y="1707535"/>
        <a:ext cx="2039757" cy="160458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55BF57-ABBC-4AC7-8654-D8365EBEB607}">
      <dsp:nvSpPr>
        <dsp:cNvPr id="0" name=""/>
        <dsp:cNvSpPr/>
      </dsp:nvSpPr>
      <dsp:spPr>
        <a:xfrm rot="5400000">
          <a:off x="3718725" y="-763850"/>
          <a:ext cx="4485390" cy="6126522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Внесения изменений и дополнений в ППКРС </a:t>
          </a:r>
          <a:r>
            <a:rPr lang="ru-RU" sz="3600" b="1" i="1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3600" b="1" i="1" kern="1200" dirty="0" smtClean="0">
              <a:latin typeface="Times New Roman" pitchFamily="18" charset="0"/>
              <a:cs typeface="Times New Roman" pitchFamily="18" charset="0"/>
            </a:rPr>
            <a:t>с учетом требований работодателей)</a:t>
          </a:r>
          <a:endParaRPr lang="ru-RU" sz="3600" b="1" kern="1200" dirty="0" smtClean="0">
            <a:latin typeface="Times New Roman" pitchFamily="18" charset="0"/>
            <a:cs typeface="Times New Roman" pitchFamily="18" charset="0"/>
          </a:endParaRPr>
        </a:p>
      </dsp:txBody>
      <dsp:txXfrm rot="5400000">
        <a:off x="3718725" y="-763850"/>
        <a:ext cx="4485390" cy="6126522"/>
      </dsp:txXfrm>
    </dsp:sp>
    <dsp:sp modelId="{3536BEE3-06C7-4A30-84E5-7A6BBBCC9A0F}">
      <dsp:nvSpPr>
        <dsp:cNvPr id="0" name=""/>
        <dsp:cNvSpPr/>
      </dsp:nvSpPr>
      <dsp:spPr>
        <a:xfrm>
          <a:off x="548009" y="380473"/>
          <a:ext cx="2350149" cy="383787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Корректировка</a:t>
          </a:r>
        </a:p>
      </dsp:txBody>
      <dsp:txXfrm>
        <a:off x="548009" y="380473"/>
        <a:ext cx="2350149" cy="383787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5BE3A2-398A-45DA-AECC-D9EE9E7D56C4}">
      <dsp:nvSpPr>
        <dsp:cNvPr id="0" name=""/>
        <dsp:cNvSpPr/>
      </dsp:nvSpPr>
      <dsp:spPr>
        <a:xfrm rot="5400000">
          <a:off x="5046693" y="-2074998"/>
          <a:ext cx="1413876" cy="5715019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Анализ ФГОС на соответствие  требованиям </a:t>
          </a:r>
          <a:r>
            <a:rPr lang="ru-RU" sz="2400" b="1" kern="1200" dirty="0" err="1" smtClean="0"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WorldSkills</a:t>
          </a:r>
          <a:r>
            <a:rPr lang="ru-RU" sz="2400" b="1" kern="12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 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046693" y="-2074998"/>
        <a:ext cx="1413876" cy="5715019"/>
      </dsp:txXfrm>
    </dsp:sp>
    <dsp:sp modelId="{8573EDB6-8DA1-4562-BC9D-D71A04F7E05F}">
      <dsp:nvSpPr>
        <dsp:cNvPr id="0" name=""/>
        <dsp:cNvSpPr/>
      </dsp:nvSpPr>
      <dsp:spPr>
        <a:xfrm>
          <a:off x="77231" y="181"/>
          <a:ext cx="2577545" cy="156465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Анализ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7231" y="181"/>
        <a:ext cx="2577545" cy="1564659"/>
      </dsp:txXfrm>
    </dsp:sp>
    <dsp:sp modelId="{1D69E960-F770-44E8-A9BD-E60CE1FC8DFE}">
      <dsp:nvSpPr>
        <dsp:cNvPr id="0" name=""/>
        <dsp:cNvSpPr/>
      </dsp:nvSpPr>
      <dsp:spPr>
        <a:xfrm rot="5400000">
          <a:off x="4819629" y="-282951"/>
          <a:ext cx="1857388" cy="5709438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Увеличение объёма часов на </a:t>
          </a:r>
          <a:r>
            <a:rPr lang="ru-RU" sz="2400" b="1" kern="12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УП и ПП</a:t>
          </a:r>
          <a:endParaRPr lang="ru-RU" sz="2400" b="1" kern="1200" dirty="0" smtClean="0">
            <a:latin typeface="Times New Roman" pitchFamily="18" charset="0"/>
            <a:ea typeface="Arial Unicode MS" pitchFamily="34" charset="-128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Введение новых дисциплин/МДК/ПМ </a:t>
          </a:r>
        </a:p>
      </dsp:txBody>
      <dsp:txXfrm rot="5400000">
        <a:off x="4819629" y="-282951"/>
        <a:ext cx="1857388" cy="5709438"/>
      </dsp:txXfrm>
    </dsp:sp>
    <dsp:sp modelId="{202557F2-C059-40D1-80BF-CB4CE43FB827}">
      <dsp:nvSpPr>
        <dsp:cNvPr id="0" name=""/>
        <dsp:cNvSpPr/>
      </dsp:nvSpPr>
      <dsp:spPr>
        <a:xfrm>
          <a:off x="77467" y="1789438"/>
          <a:ext cx="2575028" cy="156465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Распределение часов</a:t>
          </a:r>
        </a:p>
      </dsp:txBody>
      <dsp:txXfrm>
        <a:off x="77467" y="1789438"/>
        <a:ext cx="2575028" cy="1564659"/>
      </dsp:txXfrm>
    </dsp:sp>
    <dsp:sp modelId="{C648C620-0CD7-467F-B96B-D22B2A9EF3D0}">
      <dsp:nvSpPr>
        <dsp:cNvPr id="0" name=""/>
        <dsp:cNvSpPr/>
      </dsp:nvSpPr>
      <dsp:spPr>
        <a:xfrm rot="5400000">
          <a:off x="5046693" y="1503515"/>
          <a:ext cx="1413876" cy="5715019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Оформление необходимой документации </a:t>
          </a:r>
        </a:p>
      </dsp:txBody>
      <dsp:txXfrm rot="5400000">
        <a:off x="5046693" y="1503515"/>
        <a:ext cx="1413876" cy="5715019"/>
      </dsp:txXfrm>
    </dsp:sp>
    <dsp:sp modelId="{DEBF4E60-7A46-4B11-8CD0-D5292263C1E5}">
      <dsp:nvSpPr>
        <dsp:cNvPr id="0" name=""/>
        <dsp:cNvSpPr/>
      </dsp:nvSpPr>
      <dsp:spPr>
        <a:xfrm>
          <a:off x="77231" y="3578695"/>
          <a:ext cx="2577545" cy="156465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Методическое обеспечение</a:t>
          </a:r>
        </a:p>
      </dsp:txBody>
      <dsp:txXfrm>
        <a:off x="77231" y="3578695"/>
        <a:ext cx="2577545" cy="15646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F7FA1-1DB2-4701-8CEE-DCC0D5256973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2E471-805B-4BF1-ADE4-C40E62C12D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79526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aseline="0" dirty="0" smtClean="0"/>
              <a:t>С активным развитием международного движения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World Skills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России, появилась потребность</a:t>
            </a:r>
            <a:r>
              <a:rPr lang="ru-RU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выявления профессионально – творческой личности  среди молодежи в возрасте от 18 до 21 года. </a:t>
            </a:r>
            <a:br>
              <a:rPr lang="ru-RU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данного движения является: популяризация рабочих профессий, повышение статуса и качества профессионального образования.</a:t>
            </a:r>
          </a:p>
          <a:p>
            <a:r>
              <a:rPr lang="ru-RU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образовательным учреждением встала проблема формирования профессиональных компетенции, которые бы  соответствовали требованиям международных стандартов.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2E471-805B-4BF1-ADE4-C40E62C12DA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22152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 также ППКРС была дополнена профессиональными умениями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2E471-805B-4BF1-ADE4-C40E62C12DA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Движение</a:t>
            </a:r>
            <a:r>
              <a:rPr lang="ru-RU" baseline="0" dirty="0" smtClean="0"/>
              <a:t> </a:t>
            </a:r>
            <a:r>
              <a:rPr lang="ru-RU" dirty="0" err="1" smtClean="0"/>
              <a:t>World</a:t>
            </a:r>
            <a:r>
              <a:rPr lang="ru-RU" dirty="0" smtClean="0"/>
              <a:t> </a:t>
            </a:r>
            <a:r>
              <a:rPr lang="ru-RU" dirty="0" err="1" smtClean="0"/>
              <a:t>Skills</a:t>
            </a:r>
            <a:r>
              <a:rPr lang="ru-RU" dirty="0" smtClean="0"/>
              <a:t> охватило</a:t>
            </a:r>
            <a:r>
              <a:rPr lang="ru-RU" baseline="0" dirty="0" smtClean="0"/>
              <a:t> всю территорию РФ от Калининграда до Владивостока. В этом году прошёл второй открытый чемпионат в Тюменской области </a:t>
            </a:r>
            <a:r>
              <a:rPr lang="ru-RU" dirty="0" err="1" smtClean="0"/>
              <a:t>World</a:t>
            </a:r>
            <a:r>
              <a:rPr lang="ru-RU" dirty="0" smtClean="0"/>
              <a:t> </a:t>
            </a:r>
            <a:r>
              <a:rPr lang="ru-RU" b="0" dirty="0" err="1" smtClean="0"/>
              <a:t>Skills</a:t>
            </a:r>
            <a:r>
              <a:rPr lang="ru-RU" b="0" dirty="0" smtClean="0"/>
              <a:t> </a:t>
            </a:r>
            <a:r>
              <a:rPr lang="en-US" b="0" dirty="0" smtClean="0">
                <a:solidFill>
                  <a:srgbClr val="FF0000"/>
                </a:solidFill>
              </a:rPr>
              <a:t>Russia Tyumen</a:t>
            </a:r>
            <a:r>
              <a:rPr lang="ru-RU" b="0" baseline="0" dirty="0" smtClean="0"/>
              <a:t>. Участие </a:t>
            </a:r>
            <a:r>
              <a:rPr lang="ru-RU" baseline="0" dirty="0" smtClean="0"/>
              <a:t>в чемпионате приняли молодые специалисты и обучающиеся ОУ Тюменской области. Для того чтобы составить конкуренцию на международном уровне ПОО должны изменить подход к образовательному процессу. В связи с этим изменились и требования к  содержанию программ.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2E471-805B-4BF1-ADE4-C40E62C12DA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128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</a:t>
            </a:r>
            <a:r>
              <a:rPr lang="ru-RU" baseline="0" dirty="0" smtClean="0"/>
              <a:t> первую очередь необходимо было проанализировать международные требования к профессии…</a:t>
            </a:r>
          </a:p>
          <a:p>
            <a:r>
              <a:rPr lang="ru-RU" baseline="0" dirty="0" smtClean="0"/>
              <a:t>Сопоставить международные требования и требования действующих ФГОС…</a:t>
            </a:r>
          </a:p>
          <a:p>
            <a:r>
              <a:rPr lang="ru-RU" baseline="0" dirty="0" smtClean="0"/>
              <a:t>Разработать ППКРС (программу подготовки квалифицированных рабочих и служащих) на основании проанализированных данных.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2E471-805B-4BF1-ADE4-C40E62C12DA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8071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9051815-8C63-409A-B115-C8FB8FA5E954}" type="slidenum">
              <a:rPr lang="ru-RU" sz="1200" b="1">
                <a:latin typeface="Times New Roman" pitchFamily="18" charset="0"/>
              </a:rPr>
              <a:pPr algn="r"/>
              <a:t>5</a:t>
            </a:fld>
            <a:endParaRPr lang="ru-RU" sz="1200" b="1">
              <a:latin typeface="Times New Roman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514850"/>
          </a:xfrm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593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766525-685A-4ADE-A7B3-3271BB61D847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Заметки 3"/>
          <p:cNvSpPr>
            <a:spLocks noGrp="1"/>
          </p:cNvSpPr>
          <p:nvPr>
            <p:ph type="body" sz="quarter" idx="10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Заметки 3"/>
          <p:cNvSpPr>
            <a:spLocks noGrp="1"/>
          </p:cNvSpPr>
          <p:nvPr>
            <p:ph type="body" sz="quarter" idx="10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EA3DA6-EAB0-4495-A3B3-5C7882AE96D1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Заметки 4"/>
          <p:cNvSpPr>
            <a:spLocks noGrp="1"/>
          </p:cNvSpPr>
          <p:nvPr>
            <p:ph type="body" sz="quarter" idx="10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итогам разработки ППКРС по профессии</a:t>
            </a:r>
            <a:r>
              <a:rPr lang="ru-RU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35.01.13 «Тракторист – машинист сельскохозяйственного производства» с учетом внесенных изменений (дополнений) на основе требований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WSI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, расширен перечень видов деятельности, рекомендуемых к освоению в рамках программы: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2E471-805B-4BF1-ADE4-C40E62C12DA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4032448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содержания программ по профессии 35.01.13 Тракторист – машинист сельскохозяйственного производства в соответствии с требованиями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World Skills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202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9"/>
          <p:cNvSpPr>
            <a:spLocks noChangeArrowheads="1"/>
          </p:cNvSpPr>
          <p:nvPr/>
        </p:nvSpPr>
        <p:spPr bwMode="auto">
          <a:xfrm>
            <a:off x="250825" y="6877050"/>
            <a:ext cx="85693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22300" indent="-444500" defTabSz="6223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</a:pPr>
            <a:r>
              <a:rPr lang="ru-RU" sz="1600" b="1">
                <a:latin typeface="Times New Roman" pitchFamily="18" charset="0"/>
              </a:rPr>
              <a:t> </a:t>
            </a:r>
          </a:p>
        </p:txBody>
      </p:sp>
      <p:sp>
        <p:nvSpPr>
          <p:cNvPr id="22531" name="Rectangle 31"/>
          <p:cNvSpPr>
            <a:spLocks noChangeArrowheads="1"/>
          </p:cNvSpPr>
          <p:nvPr/>
        </p:nvSpPr>
        <p:spPr bwMode="auto">
          <a:xfrm>
            <a:off x="285720" y="360954"/>
            <a:ext cx="860745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3600" b="1" i="1" dirty="0" smtClean="0">
                <a:solidFill>
                  <a:srgbClr val="FF0000"/>
                </a:solidFill>
              </a:rPr>
              <a:t>Внесение изменений в ППКРС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22532" name="Прямоугольник 1"/>
          <p:cNvSpPr>
            <a:spLocks noChangeArrowheads="1"/>
          </p:cNvSpPr>
          <p:nvPr/>
        </p:nvSpPr>
        <p:spPr bwMode="auto">
          <a:xfrm>
            <a:off x="428596" y="1214423"/>
            <a:ext cx="8464579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Новые виды профессиональной деятельности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=&gt;</a:t>
            </a:r>
          </a:p>
          <a:p>
            <a:pPr algn="r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изменения в профессиональных модулях: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дополнения  к профессиональному модулю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ПМ.01 Эксплуатация и техническое обслуживание  сельскохозяйственных машин и оборудования</a:t>
            </a:r>
            <a:endParaRPr lang="ru-RU" sz="3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дополнения  к профессиональному модулю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ПМ.02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Выполнение слесарных работ по ремонту и обслуживанию сельскохозяйственных машин и оборудования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22533" name="Прямоугольник 4"/>
          <p:cNvSpPr>
            <a:spLocks noChangeArrowheads="1"/>
          </p:cNvSpPr>
          <p:nvPr/>
        </p:nvSpPr>
        <p:spPr bwMode="auto">
          <a:xfrm>
            <a:off x="500034" y="2214554"/>
            <a:ext cx="8286808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 профессии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35.01.13 Тракторист – машинист сельскохозяйственного производства </a:t>
            </a:r>
            <a:endParaRPr lang="ru-RU" sz="28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i="1" dirty="0"/>
          </a:p>
        </p:txBody>
      </p:sp>
    </p:spTree>
  </p:cSld>
  <p:clrMapOvr>
    <a:masterClrMapping/>
  </p:clrMapOvr>
  <p:transition advTm="33484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5"/>
            <a:ext cx="8715436" cy="3643338"/>
          </a:xfrm>
        </p:spPr>
        <p:txBody>
          <a:bodyPr>
            <a:noAutofit/>
          </a:bodyPr>
          <a:lstStyle/>
          <a:p>
            <a:pPr marL="0" indent="539750" algn="ctr">
              <a:buNone/>
            </a:pP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</a:p>
          <a:p>
            <a:pPr marL="0" indent="539750" algn="just"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Профессиональные компетенции по профессии Тракторист-машинист сельскохозяйственного производства:</a:t>
            </a:r>
          </a:p>
          <a:p>
            <a:pPr marL="0" indent="53975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выполнение механизированных работ по возделыванию и уборке сельскохозяйственных культур; </a:t>
            </a:r>
          </a:p>
          <a:p>
            <a:pPr marL="0" indent="53975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управление тракторами и самоходными сельскохозяйственными машинами всех видов на предприятиях сельского хозяйства; </a:t>
            </a:r>
          </a:p>
          <a:p>
            <a:pPr marL="0" indent="53975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проведение ремонта, наладки и регулировки отдельных узлов и деталей тракторов, самоходных и других сельскохозяйственных машин, прицепных и навесных устройств с заменой отдельных частей и деталей. </a:t>
            </a:r>
          </a:p>
          <a:p>
            <a:pPr marL="0" indent="53975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выявление причин несложных неисправностей тракторов, самоходных и других сельскохозяйственных машин, прицепных и навесных устройств и устранение их</a:t>
            </a:r>
          </a:p>
          <a:p>
            <a:endParaRPr lang="ru-RU" sz="1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4857760"/>
            <a:ext cx="87154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algn="ctr"/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Дополнения по </a:t>
            </a:r>
            <a:r>
              <a:rPr lang="en-US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WSR</a:t>
            </a:r>
            <a:endParaRPr lang="ru-RU" sz="20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39750" algn="just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эксплуатация, техническое обслуживание и ремонт тракторов, комбайнов, с/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машин, механизмов, установок, приспособлений и другого инженерно-технологического оборудования с/</a:t>
            </a: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назначения, выполнение всех работ в соответствии с действующими сводами правил.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358246" cy="6000792"/>
          </a:xfrm>
        </p:spPr>
        <p:txBody>
          <a:bodyPr>
            <a:normAutofit fontScale="40000" lnSpcReduction="20000"/>
          </a:bodyPr>
          <a:lstStyle/>
          <a:p>
            <a:pPr marL="0" indent="539750" algn="just">
              <a:buNone/>
            </a:pPr>
            <a:r>
              <a:rPr lang="ru-RU" sz="6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Дополнения к умениям по </a:t>
            </a:r>
            <a:r>
              <a:rPr lang="en-US" sz="6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WSI</a:t>
            </a:r>
            <a:endParaRPr lang="ru-RU" sz="62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539750" algn="just">
              <a:buNone/>
            </a:pPr>
            <a:r>
              <a:rPr lang="ru-RU" sz="6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пользоваться контрольно-измерительными приборами и инструментом; </a:t>
            </a:r>
          </a:p>
          <a:p>
            <a:pPr marL="0" indent="539750" algn="just">
              <a:buNone/>
            </a:pPr>
            <a:r>
              <a:rPr lang="ru-RU" sz="6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читать рабочие и сборочные чертежи и схемы; </a:t>
            </a:r>
          </a:p>
          <a:p>
            <a:pPr marL="0" indent="539750" algn="just">
              <a:buNone/>
            </a:pPr>
            <a:r>
              <a:rPr lang="ru-RU" sz="6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читать принципиальные, электрические и монтажные схемы;</a:t>
            </a:r>
          </a:p>
          <a:p>
            <a:pPr marL="0" indent="539750" algn="just">
              <a:buNone/>
            </a:pPr>
            <a:r>
              <a:rPr lang="ru-RU" sz="6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пользоваться электроизмерительными приборами и приспособлениями; </a:t>
            </a:r>
          </a:p>
          <a:p>
            <a:pPr marL="0" indent="539750" algn="just">
              <a:buNone/>
            </a:pPr>
            <a:r>
              <a:rPr lang="ru-RU" sz="6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5.проводить сращивание, спайку и изоляцию проводов и контролировать качество выполняемых работ; </a:t>
            </a:r>
          </a:p>
          <a:p>
            <a:pPr marL="0" indent="539750" algn="just">
              <a:buNone/>
            </a:pPr>
            <a:r>
              <a:rPr lang="ru-RU" sz="6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6.осуществлять самоконтроль по выполнению техобслуживания и ремонта машин; </a:t>
            </a:r>
          </a:p>
          <a:p>
            <a:pPr marL="0" indent="539750" algn="just">
              <a:buNone/>
            </a:pPr>
            <a:r>
              <a:rPr lang="ru-RU" sz="6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7.выполнять работы с соблюдением требований безопасности; соблюдать экологическую безопасность </a:t>
            </a:r>
            <a:r>
              <a:rPr lang="ru-RU" sz="6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производства</a:t>
            </a:r>
            <a:endParaRPr lang="ru-RU" sz="6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539750" algn="just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14290"/>
            <a:ext cx="857256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Умения по ФГОС</a:t>
            </a:r>
          </a:p>
          <a:p>
            <a:pPr marL="342900" indent="-342900">
              <a:buAutoNum type="arabicPeriod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комплектовать машинно-тракторные агрегаты для проведения агротехнических работ в сельском хозяйстве; </a:t>
            </a:r>
          </a:p>
          <a:p>
            <a:pPr marL="342900" indent="-342900">
              <a:buAutoNum type="arabicPeriod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выполнять агротехнические и агрохимические работы машинно-тракторными агрегатами на базе тракторов основных марок, зерновыми и специальными комбайнами; </a:t>
            </a:r>
          </a:p>
          <a:p>
            <a:pPr marL="342900" indent="-342900">
              <a:buAutoNum type="arabicPeriod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выполнять технологические операции по регулировке машин и механизмов;</a:t>
            </a:r>
          </a:p>
          <a:p>
            <a:pPr marL="342900" indent="-342900">
              <a:buAutoNum type="arabicPeriod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выполнять работы средней сложности по периодическому техническому обслуживанию тракторов и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агрегатируемых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с ними сельскохозяйственных машин с применением современных средств технического обслуживания; </a:t>
            </a:r>
          </a:p>
          <a:p>
            <a:pPr marL="342900" indent="-342900">
              <a:buAutoNum type="arabicPeriod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выявлять несложные неисправности сельскохозяйственных машин и оборудования и самостоятельно выполнять слесарные работы по их устранению; </a:t>
            </a:r>
          </a:p>
          <a:p>
            <a:pPr marL="342900" indent="-342900">
              <a:buAutoNum type="arabicPeriod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выявлять и устранять причины несложных неисправностей сельскохозяйственной техники в производственных условиях;</a:t>
            </a:r>
          </a:p>
          <a:p>
            <a:pPr marL="342900" indent="-342900">
              <a:buAutoNum type="arabicPeriod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проводить техническое обслуживание и текущий ремонт сельскохозяйственной техники с применением современных контрольно-измерительных приборов, инструментов и средств технического оснащения; проводить сборочно-разборочные работы в соответствии с характером соединений деталей и сборочных единиц;</a:t>
            </a:r>
          </a:p>
          <a:p>
            <a:pPr marL="342900" indent="-342900">
              <a:buFontTx/>
              <a:buAutoNum type="arabicPeriod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пользоваться нормативно-технической и технологической документацией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 l="50521" t="17500" r="10937" b="6666"/>
          <a:stretch>
            <a:fillRect/>
          </a:stretch>
        </p:blipFill>
        <p:spPr bwMode="auto">
          <a:xfrm>
            <a:off x="0" y="0"/>
            <a:ext cx="521494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Выноска 1 6"/>
          <p:cNvSpPr/>
          <p:nvPr/>
        </p:nvSpPr>
        <p:spPr>
          <a:xfrm>
            <a:off x="5429256" y="1857364"/>
            <a:ext cx="3286148" cy="1571636"/>
          </a:xfrm>
          <a:prstGeom prst="borderCallout1">
            <a:avLst>
              <a:gd name="adj1" fmla="val 18750"/>
              <a:gd name="adj2" fmla="val -8333"/>
              <a:gd name="adj3" fmla="val 191788"/>
              <a:gd name="adj4" fmla="val -9762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Рационально использовать новые источники в сельском хозяйстве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ыноска 1 7"/>
          <p:cNvSpPr/>
          <p:nvPr/>
        </p:nvSpPr>
        <p:spPr>
          <a:xfrm>
            <a:off x="5500694" y="4214818"/>
            <a:ext cx="3286148" cy="1214446"/>
          </a:xfrm>
          <a:prstGeom prst="borderCallout1">
            <a:avLst>
              <a:gd name="adj1" fmla="val 18750"/>
              <a:gd name="adj2" fmla="val -8333"/>
              <a:gd name="adj3" fmla="val 201286"/>
              <a:gd name="adj4" fmla="val -107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Методы получения альтернативной энергии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3968" y="404664"/>
            <a:ext cx="47452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НОВЕЙШИЕ ДВИЖЕНИЕ </a:t>
            </a:r>
          </a:p>
        </p:txBody>
      </p:sp>
      <p:sp>
        <p:nvSpPr>
          <p:cNvPr id="7" name="Овал 6"/>
          <p:cNvSpPr/>
          <p:nvPr/>
        </p:nvSpPr>
        <p:spPr>
          <a:xfrm>
            <a:off x="3995936" y="3140968"/>
            <a:ext cx="4932040" cy="345638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http://savelovskiyposad.ru/upload/resize_cache/iblock/32a/300_0_1/32a2670fb31be961de1d5a89733267b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3861048"/>
            <a:ext cx="3618401" cy="206765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6660232" y="1052736"/>
            <a:ext cx="2091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РОССИИ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12" name="Выгнутая вправо стрелка 11"/>
          <p:cNvSpPr/>
          <p:nvPr/>
        </p:nvSpPr>
        <p:spPr>
          <a:xfrm rot="17774591">
            <a:off x="4898598" y="364871"/>
            <a:ext cx="1494318" cy="3319945"/>
          </a:xfrm>
          <a:prstGeom prst="curvedLef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79512" y="620688"/>
            <a:ext cx="4932040" cy="36004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4" descr="http://mad-intelligence.com/wp-content/uploads/2014/05/Untitled8-960x50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1484784"/>
            <a:ext cx="3250647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http://medovik.com/i/kar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24744"/>
            <a:ext cx="9013390" cy="544522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899592" y="332656"/>
            <a:ext cx="7272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Распространение движение </a:t>
            </a:r>
            <a:r>
              <a:rPr lang="ru-RU" sz="2800" b="1" dirty="0" err="1" smtClean="0"/>
              <a:t>WorldSkills</a:t>
            </a:r>
            <a:r>
              <a:rPr lang="ru-RU" sz="2800" b="1" dirty="0" smtClean="0"/>
              <a:t> на территории Российской Федерации 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55568" y="4611231"/>
            <a:ext cx="38884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400" dirty="0" smtClean="0"/>
              <a:t>Выбор технологии сопоставления – гармонизация/специализация 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Обоснование и распределение часов вариативной части 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Разработка программ дисциплин, МДК и ПМ 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Разработка КОС и КИМ 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Уточнение ресурсных потребностей (требований к кадровому обеспечению образовательного процесса, МТ оснащению и пр.)</a:t>
            </a:r>
            <a:endParaRPr lang="ru-RU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45147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solidFill>
                  <a:srgbClr val="C00000"/>
                </a:solidFill>
              </a:rPr>
              <a:t>Алгоритм внесения изменений в  программы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836712"/>
            <a:ext cx="2520280" cy="151216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Анализ профессии WSI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59832" y="692696"/>
            <a:ext cx="36724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prstClr val="black"/>
                </a:solidFill>
              </a:rPr>
              <a:t>Общая характеристика профессиональной деятельности 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prstClr val="black"/>
                </a:solidFill>
              </a:rPr>
              <a:t>Определение видов деятельности 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prstClr val="black"/>
                </a:solidFill>
              </a:rPr>
              <a:t>Описание компетенций WSI и требований к их освоению (формирование и анализ паспортов компетенции) </a:t>
            </a:r>
            <a:endParaRPr lang="ru-RU" sz="1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03648" y="2852936"/>
            <a:ext cx="2520280" cy="165618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Сопоставительный анализ профессий WSI и действующих ФГОС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39952" y="2780928"/>
            <a:ext cx="4392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prstClr val="black"/>
                </a:solidFill>
              </a:rPr>
              <a:t>Определение наиболее близких профессий и специальностей СПО 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prstClr val="black"/>
                </a:solidFill>
              </a:rPr>
              <a:t>Установление соответствия содержания компетенций ФГОС и WSI </a:t>
            </a:r>
            <a:endParaRPr lang="ru-RU" sz="1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71800" y="4869160"/>
            <a:ext cx="2520280" cy="16561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Разработка ППКРС на основе полученных данных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Стрелка углом вверх 8"/>
          <p:cNvSpPr/>
          <p:nvPr/>
        </p:nvSpPr>
        <p:spPr>
          <a:xfrm rot="5400000">
            <a:off x="359532" y="2600908"/>
            <a:ext cx="1296144" cy="792088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углом вверх 9"/>
          <p:cNvSpPr/>
          <p:nvPr/>
        </p:nvSpPr>
        <p:spPr>
          <a:xfrm rot="5400000">
            <a:off x="1799692" y="4689140"/>
            <a:ext cx="1152128" cy="792088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9"/>
          <p:cNvSpPr>
            <a:spLocks noChangeArrowheads="1"/>
          </p:cNvSpPr>
          <p:nvPr/>
        </p:nvSpPr>
        <p:spPr bwMode="auto">
          <a:xfrm>
            <a:off x="250825" y="6877050"/>
            <a:ext cx="85693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22300" indent="-444500" defTabSz="6223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</a:pPr>
            <a:r>
              <a:rPr lang="ru-RU" sz="1600" b="1">
                <a:latin typeface="Times New Roman" pitchFamily="18" charset="0"/>
              </a:rPr>
              <a:t> </a:t>
            </a:r>
          </a:p>
        </p:txBody>
      </p:sp>
      <p:sp>
        <p:nvSpPr>
          <p:cNvPr id="10243" name="Rectangle 31"/>
          <p:cNvSpPr>
            <a:spLocks noChangeArrowheads="1"/>
          </p:cNvSpPr>
          <p:nvPr/>
        </p:nvSpPr>
        <p:spPr bwMode="auto">
          <a:xfrm>
            <a:off x="642910" y="285728"/>
            <a:ext cx="80660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400" b="1" dirty="0">
                <a:solidFill>
                  <a:schemeClr val="tx2"/>
                </a:solidFill>
              </a:rPr>
              <a:t>Проведение методического аудита образовательной программы </a:t>
            </a:r>
            <a:r>
              <a:rPr lang="ru-RU" sz="2400" b="1" dirty="0" smtClean="0">
                <a:solidFill>
                  <a:schemeClr val="tx2"/>
                </a:solidFill>
              </a:rPr>
              <a:t>в </a:t>
            </a:r>
            <a:r>
              <a:rPr lang="ru-RU" sz="2400" b="1" dirty="0">
                <a:solidFill>
                  <a:schemeClr val="tx2"/>
                </a:solidFill>
              </a:rPr>
              <a:t>контексте  стандартов </a:t>
            </a:r>
            <a:r>
              <a:rPr lang="ru-RU" sz="2400" b="1" dirty="0" err="1">
                <a:solidFill>
                  <a:schemeClr val="tx2"/>
                </a:solidFill>
              </a:rPr>
              <a:t>WorldSkills</a:t>
            </a:r>
            <a:r>
              <a:rPr lang="ru-RU" sz="2400" b="1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214422"/>
            <a:ext cx="864096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indent="712788" algn="just">
              <a:lnSpc>
                <a:spcPct val="150000"/>
              </a:lnSpc>
              <a:defRPr/>
            </a:pPr>
            <a:r>
              <a:rPr lang="ru-R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Цель:</a:t>
            </a:r>
          </a:p>
          <a:p>
            <a:pPr marL="6350" indent="712788" algn="just">
              <a:lnSpc>
                <a:spcPct val="150000"/>
              </a:lnSpc>
              <a:defRPr/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Внесение изменений (дополнений) в ППКРС по профессии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35.01.13 «Тракторист – машинист сельскохозяйственного производства» </a:t>
            </a: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 присвоением квалификации:</a:t>
            </a:r>
          </a:p>
          <a:p>
            <a:pPr marL="6350" indent="712788" algn="just">
              <a:lnSpc>
                <a:spcPct val="150000"/>
              </a:lnSpc>
              <a:defRPr/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- Тракторист – машинист сельскохозяйственного производства</a:t>
            </a:r>
          </a:p>
          <a:p>
            <a:pPr marL="6350" lvl="1" indent="712788" algn="just">
              <a:lnSpc>
                <a:spcPct val="150000"/>
              </a:lnSpc>
              <a:defRPr/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- Слесарь по ремонту сельскохозяйственных машин и оборудования</a:t>
            </a:r>
          </a:p>
          <a:p>
            <a:pPr marL="6350" lvl="1" indent="712788" algn="just">
              <a:lnSpc>
                <a:spcPct val="150000"/>
              </a:lnSpc>
              <a:defRPr/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части освоения дополнительных видов профессиональной деятельности, обусловленных требованиями к компетенции </a:t>
            </a:r>
            <a:r>
              <a:rPr lang="en-US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WSI</a:t>
            </a: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«Тракторист - машинист» </a:t>
            </a:r>
          </a:p>
          <a:p>
            <a:pPr marL="6350" lvl="1" indent="712788" algn="just">
              <a:lnSpc>
                <a:spcPct val="150000"/>
              </a:lnSpc>
              <a:buNone/>
              <a:defRPr/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 учетом передового международного опыта </a:t>
            </a:r>
            <a:r>
              <a:rPr lang="ru-RU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WorldSkills</a:t>
            </a: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International</a:t>
            </a: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(далее - WSI)» </a:t>
            </a:r>
          </a:p>
          <a:p>
            <a:pPr marL="6350" lvl="1" indent="712788" algn="just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 учетом интересов работодателей </a:t>
            </a:r>
          </a:p>
        </p:txBody>
      </p:sp>
    </p:spTree>
  </p:cSld>
  <p:clrMapOvr>
    <a:masterClrMapping/>
  </p:clrMapOvr>
  <p:transition advTm="33484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24744"/>
            <a:ext cx="796039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основании регламентирующих документов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WorldSkills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WorldSkillsRussia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профессионального мастерства   по компетенции «Тракторист-механизатор»  установлены необходимые требования овладения этими профессиональными навыками, которые служили основой формирования содержания ППКРС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4294967295"/>
          </p:nvPr>
        </p:nvSpPr>
        <p:spPr>
          <a:xfrm>
            <a:off x="571472" y="1557338"/>
            <a:ext cx="8112153" cy="1014406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z="2400" b="1" dirty="0" smtClean="0">
                <a:solidFill>
                  <a:schemeClr val="tx2"/>
                </a:solidFill>
                <a:ea typeface="Arial Unicode MS" pitchFamily="34" charset="-128"/>
                <a:cs typeface="Arial" charset="0"/>
              </a:rPr>
              <a:t>Сопоставительный анализ ВПД</a:t>
            </a:r>
            <a:r>
              <a:rPr lang="en-US" sz="2400" b="1" dirty="0" smtClean="0">
                <a:solidFill>
                  <a:schemeClr val="tx2"/>
                </a:solidFill>
                <a:ea typeface="Arial Unicode MS" pitchFamily="34" charset="-128"/>
                <a:cs typeface="Arial" charset="0"/>
              </a:rPr>
              <a:t> </a:t>
            </a:r>
            <a:r>
              <a:rPr lang="ru-RU" sz="2400" b="1" dirty="0" smtClean="0">
                <a:solidFill>
                  <a:schemeClr val="tx2"/>
                </a:solidFill>
                <a:ea typeface="Arial Unicode MS" pitchFamily="34" charset="-128"/>
                <a:cs typeface="Arial" charset="0"/>
              </a:rPr>
              <a:t>в </a:t>
            </a:r>
            <a:r>
              <a:rPr lang="en-US" sz="2400" b="1" dirty="0" smtClean="0">
                <a:solidFill>
                  <a:schemeClr val="tx2"/>
                </a:solidFill>
                <a:ea typeface="Arial Unicode MS" pitchFamily="34" charset="-128"/>
                <a:cs typeface="Arial" charset="0"/>
              </a:rPr>
              <a:t>WSI </a:t>
            </a:r>
            <a:r>
              <a:rPr lang="ru-RU" sz="2400" b="1" dirty="0" smtClean="0">
                <a:solidFill>
                  <a:schemeClr val="tx2"/>
                </a:solidFill>
                <a:ea typeface="Arial Unicode MS" pitchFamily="34" charset="-128"/>
                <a:cs typeface="Arial" charset="0"/>
              </a:rPr>
              <a:t>и ППКРС, содержания и перечня компетенций</a:t>
            </a:r>
          </a:p>
        </p:txBody>
      </p:sp>
      <p:sp>
        <p:nvSpPr>
          <p:cNvPr id="12291" name="Rectangle 31"/>
          <p:cNvSpPr>
            <a:spLocks noChangeArrowheads="1"/>
          </p:cNvSpPr>
          <p:nvPr/>
        </p:nvSpPr>
        <p:spPr bwMode="auto">
          <a:xfrm>
            <a:off x="500034" y="196496"/>
            <a:ext cx="839314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2800" b="1" i="1" dirty="0">
                <a:solidFill>
                  <a:srgbClr val="FF0000"/>
                </a:solidFill>
              </a:rPr>
              <a:t>ПЕРВЫЙ </a:t>
            </a:r>
            <a:r>
              <a:rPr lang="ru-RU" sz="2800" b="1" i="1" dirty="0" smtClean="0">
                <a:solidFill>
                  <a:srgbClr val="FF0000"/>
                </a:solidFill>
              </a:rPr>
              <a:t> ШАГ: </a:t>
            </a:r>
            <a:endParaRPr lang="ru-RU" sz="2800" b="1" i="1" dirty="0">
              <a:solidFill>
                <a:srgbClr val="FF0000"/>
              </a:solidFill>
            </a:endParaRPr>
          </a:p>
          <a:p>
            <a:pPr eaLnBrk="0" hangingPunct="0"/>
            <a:r>
              <a:rPr lang="ru-RU" sz="2800" b="1" i="1" dirty="0">
                <a:solidFill>
                  <a:schemeClr val="tx2"/>
                </a:solidFill>
              </a:rPr>
              <a:t>отражение требований стандартов </a:t>
            </a:r>
            <a:r>
              <a:rPr lang="ru-RU" sz="2800" b="1" i="1" dirty="0" err="1">
                <a:solidFill>
                  <a:schemeClr val="tx2"/>
                </a:solidFill>
              </a:rPr>
              <a:t>WorldSkills</a:t>
            </a:r>
            <a:r>
              <a:rPr lang="ru-RU" sz="2800" b="1" i="1" dirty="0">
                <a:solidFill>
                  <a:schemeClr val="tx2"/>
                </a:solidFill>
              </a:rPr>
              <a:t> в </a:t>
            </a:r>
            <a:r>
              <a:rPr lang="ru-RU" sz="2800" b="1" i="1" dirty="0" smtClean="0">
                <a:solidFill>
                  <a:schemeClr val="tx2"/>
                </a:solidFill>
              </a:rPr>
              <a:t>ППКРС</a:t>
            </a:r>
            <a:endParaRPr lang="ru-RU" sz="2800" b="1" i="1" dirty="0">
              <a:solidFill>
                <a:schemeClr val="tx2"/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214282" y="3356992"/>
          <a:ext cx="8929718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293" name="Прямоугольник 7"/>
          <p:cNvSpPr>
            <a:spLocks noChangeArrowheads="1"/>
          </p:cNvSpPr>
          <p:nvPr/>
        </p:nvSpPr>
        <p:spPr bwMode="auto">
          <a:xfrm>
            <a:off x="395536" y="2636912"/>
            <a:ext cx="8137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2400" b="1" dirty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Проблемы</a:t>
            </a:r>
            <a:r>
              <a:rPr lang="ru-RU" sz="2400" dirty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 в работе сегодняшних специалистов: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1"/>
          <p:cNvSpPr>
            <a:spLocks noChangeArrowheads="1"/>
          </p:cNvSpPr>
          <p:nvPr/>
        </p:nvSpPr>
        <p:spPr bwMode="auto">
          <a:xfrm>
            <a:off x="785786" y="428604"/>
            <a:ext cx="8066087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800" b="1" i="1" dirty="0">
                <a:solidFill>
                  <a:srgbClr val="FF0000"/>
                </a:solidFill>
              </a:rPr>
              <a:t>ВТОРОЙ </a:t>
            </a:r>
            <a:r>
              <a:rPr lang="ru-RU" sz="2800" b="1" i="1" dirty="0" smtClean="0">
                <a:solidFill>
                  <a:srgbClr val="FF0000"/>
                </a:solidFill>
              </a:rPr>
              <a:t> ШАГ: </a:t>
            </a:r>
            <a:endParaRPr lang="ru-RU" sz="2800" b="1" i="1" dirty="0">
              <a:solidFill>
                <a:srgbClr val="FF0000"/>
              </a:solidFill>
            </a:endParaRPr>
          </a:p>
          <a:p>
            <a:pPr eaLnBrk="0" hangingPunct="0"/>
            <a:r>
              <a:rPr lang="ru-RU" sz="2800" b="1" i="1" dirty="0">
                <a:solidFill>
                  <a:schemeClr val="tx2"/>
                </a:solidFill>
              </a:rPr>
              <a:t>отражение требований регионального рынка труда</a:t>
            </a:r>
          </a:p>
        </p:txBody>
      </p:sp>
      <p:graphicFrame>
        <p:nvGraphicFramePr>
          <p:cNvPr id="9" name="Схема 8"/>
          <p:cNvGraphicFramePr/>
          <p:nvPr/>
        </p:nvGraphicFramePr>
        <p:xfrm>
          <a:off x="-214346" y="2214554"/>
          <a:ext cx="9572692" cy="4598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1"/>
          <p:cNvSpPr>
            <a:spLocks noChangeArrowheads="1"/>
          </p:cNvSpPr>
          <p:nvPr/>
        </p:nvSpPr>
        <p:spPr bwMode="auto">
          <a:xfrm>
            <a:off x="539750" y="157251"/>
            <a:ext cx="8353425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800" b="1" i="1" dirty="0">
                <a:solidFill>
                  <a:srgbClr val="FF0000"/>
                </a:solidFill>
              </a:rPr>
              <a:t>ТРЕТИЙ </a:t>
            </a:r>
            <a:r>
              <a:rPr lang="ru-RU" sz="2800" b="1" i="1" dirty="0" smtClean="0">
                <a:solidFill>
                  <a:srgbClr val="FF0000"/>
                </a:solidFill>
              </a:rPr>
              <a:t>ШАГ: </a:t>
            </a:r>
            <a:endParaRPr lang="ru-RU" sz="2800" b="1" i="1" dirty="0">
              <a:solidFill>
                <a:srgbClr val="FF0000"/>
              </a:solidFill>
            </a:endParaRPr>
          </a:p>
          <a:p>
            <a:pPr eaLnBrk="0" hangingPunct="0"/>
            <a:r>
              <a:rPr lang="ru-RU" sz="2400" b="1" i="1" dirty="0">
                <a:solidFill>
                  <a:schemeClr val="tx2"/>
                </a:solidFill>
              </a:rPr>
              <a:t>конкретизация распределения вариативной части с целью гармонизации стандартов </a:t>
            </a:r>
            <a:r>
              <a:rPr lang="ru-RU" sz="2400" b="1" i="1" dirty="0" err="1">
                <a:solidFill>
                  <a:schemeClr val="tx2"/>
                </a:solidFill>
              </a:rPr>
              <a:t>WorldSkills</a:t>
            </a:r>
            <a:r>
              <a:rPr lang="ru-RU" sz="2400" b="1" i="1" dirty="0">
                <a:solidFill>
                  <a:schemeClr val="tx2"/>
                </a:solidFill>
              </a:rPr>
              <a:t> и содержания </a:t>
            </a:r>
            <a:r>
              <a:rPr lang="ru-RU" sz="2400" b="1" i="1" dirty="0" smtClean="0">
                <a:solidFill>
                  <a:schemeClr val="tx2"/>
                </a:solidFill>
              </a:rPr>
              <a:t>ППКРС</a:t>
            </a:r>
            <a:endParaRPr lang="ru-RU" sz="2400" b="1" i="1" dirty="0">
              <a:solidFill>
                <a:schemeClr val="tx2"/>
              </a:solidFill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214282" y="1500174"/>
          <a:ext cx="8929718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900</Words>
  <Application>Microsoft Office PowerPoint</Application>
  <PresentationFormat>Экран (4:3)</PresentationFormat>
  <Paragraphs>103</Paragraphs>
  <Slides>14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Формирование содержания программ по профессии 35.01.13 Тракторист – машинист сельскохозяйственного производства в соответствии с требованиями  World Skills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User_5</dc:creator>
  <cp:lastModifiedBy>Admin</cp:lastModifiedBy>
  <cp:revision>94</cp:revision>
  <dcterms:created xsi:type="dcterms:W3CDTF">2015-11-06T10:15:07Z</dcterms:created>
  <dcterms:modified xsi:type="dcterms:W3CDTF">2015-12-13T16:33:35Z</dcterms:modified>
</cp:coreProperties>
</file>